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8" r:id="rId3"/>
    <p:sldId id="309" r:id="rId4"/>
    <p:sldId id="310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28" y="3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1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0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F8DA-0C0E-45F0-8B92-C1D4B386510C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F811-23F9-44A8-A7C7-B3A5FD29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-1142999"/>
            <a:ext cx="7772401" cy="10058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540604"/>
            <a:ext cx="6096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9D0CC4"/>
                </a:solidFill>
                <a:latin typeface="Comic Sans MS" panose="030F0702030302020204" pitchFamily="66" charset="0"/>
              </a:rPr>
              <a:t>__________’s 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010400"/>
            <a:ext cx="318516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5846"/>
              </p:ext>
            </p:extLst>
          </p:nvPr>
        </p:nvGraphicFramePr>
        <p:xfrm>
          <a:off x="838200" y="1371601"/>
          <a:ext cx="8382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71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-1142999"/>
            <a:ext cx="7772401" cy="10058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508219"/>
            <a:ext cx="6482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___________’s 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010400"/>
            <a:ext cx="318516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90895F-CB49-4902-B949-D147E9CDF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39244"/>
              </p:ext>
            </p:extLst>
          </p:nvPr>
        </p:nvGraphicFramePr>
        <p:xfrm>
          <a:off x="838200" y="1371601"/>
          <a:ext cx="8382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67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-1142999"/>
            <a:ext cx="7772401" cy="10058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540604"/>
            <a:ext cx="6096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9D0CC4"/>
                </a:solidFill>
                <a:latin typeface="Comic Sans MS" panose="030F0702030302020204" pitchFamily="66" charset="0"/>
              </a:rPr>
              <a:t>__________’s 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010400"/>
            <a:ext cx="318516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06069"/>
              </p:ext>
            </p:extLst>
          </p:nvPr>
        </p:nvGraphicFramePr>
        <p:xfrm>
          <a:off x="838200" y="1371600"/>
          <a:ext cx="8382000" cy="568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4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21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-1142999"/>
            <a:ext cx="7772401" cy="10058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508219"/>
            <a:ext cx="6482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___________’s 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010400"/>
            <a:ext cx="318516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414BC1-6A2A-46CB-B55E-D87D29A2676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71600"/>
          <a:ext cx="8382000" cy="568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67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D0CC4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4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5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36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</cp:revision>
  <dcterms:created xsi:type="dcterms:W3CDTF">2020-06-27T14:30:15Z</dcterms:created>
  <dcterms:modified xsi:type="dcterms:W3CDTF">2020-06-28T00:52:33Z</dcterms:modified>
</cp:coreProperties>
</file>